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6" autoAdjust="0"/>
    <p:restoredTop sz="86336" autoAdjust="0"/>
  </p:normalViewPr>
  <p:slideViewPr>
    <p:cSldViewPr snapToGrid="0">
      <p:cViewPr>
        <p:scale>
          <a:sx n="70" d="100"/>
          <a:sy n="70" d="100"/>
        </p:scale>
        <p:origin x="-162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78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075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10/12/2014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Tutorial to Correct Unwanted Silk Screen Overlaps in the Final PCB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Arijit Banerjee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Step 3 contd.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12" y="1600200"/>
            <a:ext cx="7410176" cy="4419600"/>
          </a:xfrm>
        </p:spPr>
      </p:pic>
    </p:spTree>
    <p:extLst>
      <p:ext uri="{BB962C8B-B14F-4D97-AF65-F5344CB8AC3E}">
        <p14:creationId xmlns:p14="http://schemas.microsoft.com/office/powerpoint/2010/main" val="373040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Step 4 contd.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755" y="1600200"/>
            <a:ext cx="7354490" cy="4419600"/>
          </a:xfrm>
        </p:spPr>
      </p:pic>
    </p:spTree>
    <p:extLst>
      <p:ext uri="{BB962C8B-B14F-4D97-AF65-F5344CB8AC3E}">
        <p14:creationId xmlns:p14="http://schemas.microsoft.com/office/powerpoint/2010/main" val="9178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Corrected PDF Screenshot from Advanced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done with the correction of  Silk </a:t>
            </a:r>
            <a:r>
              <a:rPr lang="en-US" dirty="0"/>
              <a:t>S</a:t>
            </a:r>
            <a:r>
              <a:rPr lang="en-US" dirty="0" smtClean="0"/>
              <a:t>creen overlapping issue, extract and submit all the layer views to Advances circuit</a:t>
            </a:r>
          </a:p>
          <a:p>
            <a:r>
              <a:rPr lang="en-US" dirty="0" smtClean="0"/>
              <a:t>Now after getting the “results” email click and see the PDF of all the layers and you will see that all the Silk Screen overlapping issue is gone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48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Screenshot of Corrected Silk Screen issue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38" y="1600200"/>
            <a:ext cx="7015123" cy="4419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 any questions email at ab9ca@virginia.edu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78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400050"/>
            <a:r>
              <a:rPr lang="en-US" dirty="0" smtClean="0"/>
              <a:t>When you see the routed layout it looks OK </a:t>
            </a:r>
          </a:p>
          <a:p>
            <a:pPr marL="0" indent="-400050"/>
            <a:r>
              <a:rPr lang="en-US" dirty="0"/>
              <a:t>A</a:t>
            </a:r>
            <a:r>
              <a:rPr lang="en-US" dirty="0" smtClean="0"/>
              <a:t>fter you submit in the Advanced Circuit and have the “results” email, if you look into the PDF attached full Layout view you may see some unwanted Silk </a:t>
            </a:r>
            <a:r>
              <a:rPr lang="en-US" dirty="0"/>
              <a:t>S</a:t>
            </a:r>
            <a:r>
              <a:rPr lang="en-US" dirty="0" smtClean="0"/>
              <a:t>creen texts are overlapping with your documentation</a:t>
            </a:r>
            <a:endParaRPr lang="en-US" dirty="0" smtClean="0"/>
          </a:p>
          <a:p>
            <a:pPr marL="0" indent="-40005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Snapshot of </a:t>
            </a:r>
            <a:r>
              <a:rPr lang="en-US" dirty="0" smtClean="0"/>
              <a:t>N</a:t>
            </a:r>
            <a:r>
              <a:rPr lang="en-US" dirty="0" smtClean="0"/>
              <a:t>o-Silk-Screen-</a:t>
            </a:r>
            <a:r>
              <a:rPr lang="en-US" dirty="0" smtClean="0"/>
              <a:t>Issue in Routed Layout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724844"/>
            <a:ext cx="7467600" cy="417031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9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Snapshot of Silk-Screen-Issue in the “Results” Pdf from Advanced Circuit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35" y="1600200"/>
            <a:ext cx="7316729" cy="4419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872017" y="3059373"/>
            <a:ext cx="805218" cy="2945642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" name="Oval 6"/>
          <p:cNvSpPr/>
          <p:nvPr/>
        </p:nvSpPr>
        <p:spPr>
          <a:xfrm>
            <a:off x="2149521" y="2420203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17993" y="2420203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657598" y="2329217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149521" y="1644555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657598" y="1644555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065592" y="1644555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582768" y="1640006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582768" y="2420202"/>
            <a:ext cx="805218" cy="518615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Correct the Unwanted Silk Screen Issue?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-400050"/>
            <a:r>
              <a:rPr lang="en-US" dirty="0" smtClean="0"/>
              <a:t>You need to modify the location or delete the “type” attribute  in the Decals in the routed PCB</a:t>
            </a:r>
          </a:p>
          <a:p>
            <a:pPr marL="0" indent="-400050"/>
            <a:r>
              <a:rPr lang="en-US" dirty="0" smtClean="0"/>
              <a:t>Step 1: Right Click and Select components in the routed PCB view</a:t>
            </a:r>
          </a:p>
          <a:p>
            <a:pPr marL="0" indent="-400050"/>
            <a:r>
              <a:rPr lang="en-US" dirty="0" smtClean="0"/>
              <a:t>Step 2: Right Click one of the components and select “Edit Decal”: You will see a popup showing “This operation can only performed in DRC off mode”: Click OK and the Decal editor will open up</a:t>
            </a:r>
          </a:p>
          <a:p>
            <a:pPr marL="0" indent="-400050"/>
            <a:r>
              <a:rPr lang="en-US" dirty="0" smtClean="0"/>
              <a:t>Step 3: Edit the “Part Type” or “Type” location by selecting properties and reducing height to 50 and setting it to 5 points width: also move the attribute to a location of the drawing where it does not overlap wit the other documentation: Otherwise delete it</a:t>
            </a:r>
          </a:p>
          <a:p>
            <a:pPr marL="0" indent="-400050"/>
            <a:r>
              <a:rPr lang="en-US" dirty="0" smtClean="0"/>
              <a:t>Step 4: Save and exit from the decal editor: it will ask to make changes to all the decals: click “ALL” to apply changes</a:t>
            </a:r>
          </a:p>
          <a:p>
            <a:pPr marL="0" indent="-4000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0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Step 1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823740"/>
            <a:ext cx="7483475" cy="434240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61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Step 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20" y="1600200"/>
            <a:ext cx="7071360" cy="4419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Step 2 contd.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77" y="1600200"/>
            <a:ext cx="7360245" cy="4419600"/>
          </a:xfrm>
        </p:spPr>
      </p:pic>
    </p:spTree>
    <p:extLst>
      <p:ext uri="{BB962C8B-B14F-4D97-AF65-F5344CB8AC3E}">
        <p14:creationId xmlns:p14="http://schemas.microsoft.com/office/powerpoint/2010/main" val="355123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Step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604" y="1600200"/>
            <a:ext cx="7346792" cy="4419600"/>
          </a:xfrm>
        </p:spPr>
      </p:pic>
    </p:spTree>
    <p:extLst>
      <p:ext uri="{BB962C8B-B14F-4D97-AF65-F5344CB8AC3E}">
        <p14:creationId xmlns:p14="http://schemas.microsoft.com/office/powerpoint/2010/main" val="29903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</Template>
  <TotalTime>2692</TotalTime>
  <Words>362</Words>
  <Application>Microsoft Office PowerPoint</Application>
  <PresentationFormat>On-screen Show (4:3)</PresentationFormat>
  <Paragraphs>39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RLPVLSI_PPT_TEMPLATE</vt:lpstr>
      <vt:lpstr>Tutorial to Correct Unwanted Silk Screen Overlaps in the Final PCB</vt:lpstr>
      <vt:lpstr>The Issue</vt:lpstr>
      <vt:lpstr>Snapshot of No-Silk-Screen-Issue in Routed Layout </vt:lpstr>
      <vt:lpstr>Snapshot of Silk-Screen-Issue in the “Results” Pdf from Advanced Circuit</vt:lpstr>
      <vt:lpstr>How to Correct the Unwanted Silk Screen Issue?</vt:lpstr>
      <vt:lpstr>Screenshot of Step 1</vt:lpstr>
      <vt:lpstr>Screenshot of Step 2</vt:lpstr>
      <vt:lpstr>Screenshot of Step 2 contd.</vt:lpstr>
      <vt:lpstr>Screenshot of Step 3</vt:lpstr>
      <vt:lpstr>Screenshot of Step 3 contd.</vt:lpstr>
      <vt:lpstr>Screenshot of Step 4 contd.</vt:lpstr>
      <vt:lpstr>Corrected PDF Screenshot from Advanced Circuits</vt:lpstr>
      <vt:lpstr>Screenshot of Corrected Silk Screen issue</vt:lpstr>
      <vt:lpstr>Thank You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Arijit Banerjee</cp:lastModifiedBy>
  <cp:revision>789</cp:revision>
  <cp:lastPrinted>2011-09-12T21:41:37Z</cp:lastPrinted>
  <dcterms:created xsi:type="dcterms:W3CDTF">2012-04-26T20:08:20Z</dcterms:created>
  <dcterms:modified xsi:type="dcterms:W3CDTF">2014-10-12T15:35:23Z</dcterms:modified>
</cp:coreProperties>
</file>